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33DC-3EAE-48EB-86C4-FCB9225D3DC4}" type="datetimeFigureOut">
              <a:rPr lang="id-ID" smtClean="0"/>
              <a:pPr/>
              <a:t>25/09/2018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F906878-546E-48EE-8C69-B94CB01411A2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33DC-3EAE-48EB-86C4-FCB9225D3DC4}" type="datetimeFigureOut">
              <a:rPr lang="id-ID" smtClean="0"/>
              <a:pPr/>
              <a:t>25/09/2018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06878-546E-48EE-8C69-B94CB01411A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33DC-3EAE-48EB-86C4-FCB9225D3DC4}" type="datetimeFigureOut">
              <a:rPr lang="id-ID" smtClean="0"/>
              <a:pPr/>
              <a:t>25/09/2018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06878-546E-48EE-8C69-B94CB01411A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33DC-3EAE-48EB-86C4-FCB9225D3DC4}" type="datetimeFigureOut">
              <a:rPr lang="id-ID" smtClean="0"/>
              <a:pPr/>
              <a:t>25/09/2018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06878-546E-48EE-8C69-B94CB01411A2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33DC-3EAE-48EB-86C4-FCB9225D3DC4}" type="datetimeFigureOut">
              <a:rPr lang="id-ID" smtClean="0"/>
              <a:pPr/>
              <a:t>25/09/2018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F906878-546E-48EE-8C69-B94CB01411A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33DC-3EAE-48EB-86C4-FCB9225D3DC4}" type="datetimeFigureOut">
              <a:rPr lang="id-ID" smtClean="0"/>
              <a:pPr/>
              <a:t>25/09/2018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06878-546E-48EE-8C69-B94CB01411A2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33DC-3EAE-48EB-86C4-FCB9225D3DC4}" type="datetimeFigureOut">
              <a:rPr lang="id-ID" smtClean="0"/>
              <a:pPr/>
              <a:t>25/09/2018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06878-546E-48EE-8C69-B94CB01411A2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33DC-3EAE-48EB-86C4-FCB9225D3DC4}" type="datetimeFigureOut">
              <a:rPr lang="id-ID" smtClean="0"/>
              <a:pPr/>
              <a:t>25/09/2018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06878-546E-48EE-8C69-B94CB01411A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33DC-3EAE-48EB-86C4-FCB9225D3DC4}" type="datetimeFigureOut">
              <a:rPr lang="id-ID" smtClean="0"/>
              <a:pPr/>
              <a:t>25/09/2018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06878-546E-48EE-8C69-B94CB01411A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33DC-3EAE-48EB-86C4-FCB9225D3DC4}" type="datetimeFigureOut">
              <a:rPr lang="id-ID" smtClean="0"/>
              <a:pPr/>
              <a:t>25/09/2018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06878-546E-48EE-8C69-B94CB01411A2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33DC-3EAE-48EB-86C4-FCB9225D3DC4}" type="datetimeFigureOut">
              <a:rPr lang="id-ID" smtClean="0"/>
              <a:pPr/>
              <a:t>25/09/2018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F906878-546E-48EE-8C69-B94CB01411A2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1E533DC-3EAE-48EB-86C4-FCB9225D3DC4}" type="datetimeFigureOut">
              <a:rPr lang="id-ID" smtClean="0"/>
              <a:pPr/>
              <a:t>25/09/2018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F906878-546E-48EE-8C69-B94CB01411A2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sz="2400" b="1" dirty="0" smtClean="0"/>
              <a:t>WILAYAH KERJA KANTOR REGIONAL II BKN SURABAYA</a:t>
            </a:r>
          </a:p>
          <a:p>
            <a:r>
              <a:rPr lang="id-ID" dirty="0" smtClean="0"/>
              <a:t>TAHUN 2018</a:t>
            </a: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PEMETAAN KOMPETENSI JABATAN PELAKSANA BERBASIS CAT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643998" cy="846158"/>
          </a:xfrm>
        </p:spPr>
        <p:txBody>
          <a:bodyPr/>
          <a:lstStyle/>
          <a:p>
            <a:r>
              <a:rPr lang="id-ID" dirty="0" smtClean="0"/>
              <a:t>http://pemetaanjfu.bkn.go.id</a:t>
            </a:r>
            <a:endParaRPr lang="id-ID" dirty="0"/>
          </a:p>
        </p:txBody>
      </p:sp>
      <p:pic>
        <p:nvPicPr>
          <p:cNvPr id="4" name="Picture 3" descr="Tampilan Aw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357298"/>
            <a:ext cx="8643966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774720"/>
          </a:xfrm>
        </p:spPr>
        <p:txBody>
          <a:bodyPr/>
          <a:lstStyle/>
          <a:p>
            <a:r>
              <a:rPr lang="id-ID" dirty="0" smtClean="0"/>
              <a:t>User login</a:t>
            </a:r>
            <a:endParaRPr lang="id-ID" dirty="0"/>
          </a:p>
        </p:txBody>
      </p:sp>
      <p:pic>
        <p:nvPicPr>
          <p:cNvPr id="4" name="Picture 3" descr="Logi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214422"/>
            <a:ext cx="8715436" cy="542925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858016" y="2285992"/>
            <a:ext cx="1428760" cy="142876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mpilan Edi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6" y="1214458"/>
            <a:ext cx="892971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774720"/>
          </a:xfrm>
        </p:spPr>
        <p:txBody>
          <a:bodyPr/>
          <a:lstStyle/>
          <a:p>
            <a:r>
              <a:rPr lang="id-ID" dirty="0" smtClean="0"/>
              <a:t>Edit Data Peserta</a:t>
            </a:r>
            <a:endParaRPr lang="id-ID" dirty="0"/>
          </a:p>
        </p:txBody>
      </p:sp>
      <p:sp>
        <p:nvSpPr>
          <p:cNvPr id="8" name="Oval 7"/>
          <p:cNvSpPr/>
          <p:nvPr/>
        </p:nvSpPr>
        <p:spPr>
          <a:xfrm>
            <a:off x="2357422" y="2714620"/>
            <a:ext cx="1143008" cy="1143008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di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6" y="785794"/>
            <a:ext cx="885828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6" name="Oval 5"/>
          <p:cNvSpPr/>
          <p:nvPr/>
        </p:nvSpPr>
        <p:spPr>
          <a:xfrm>
            <a:off x="3786182" y="2285992"/>
            <a:ext cx="2786082" cy="2643206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di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6" y="785794"/>
            <a:ext cx="8858280" cy="51435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643438" y="4572008"/>
            <a:ext cx="857256" cy="785818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mpilan Edi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6" y="1214458"/>
            <a:ext cx="892971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774720"/>
          </a:xfrm>
        </p:spPr>
        <p:txBody>
          <a:bodyPr/>
          <a:lstStyle/>
          <a:p>
            <a:r>
              <a:rPr lang="id-ID" dirty="0" smtClean="0"/>
              <a:t>Cetak Kartu Peserta</a:t>
            </a:r>
            <a:endParaRPr lang="id-ID" dirty="0"/>
          </a:p>
        </p:txBody>
      </p:sp>
      <p:sp>
        <p:nvSpPr>
          <p:cNvPr id="8" name="Oval 7"/>
          <p:cNvSpPr/>
          <p:nvPr/>
        </p:nvSpPr>
        <p:spPr>
          <a:xfrm>
            <a:off x="1357290" y="2714620"/>
            <a:ext cx="1143008" cy="1143008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rtu peser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858505"/>
            <a:ext cx="8858280" cy="514099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001024" y="1142984"/>
            <a:ext cx="785818" cy="785818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772400" cy="1285884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Kartu </a:t>
            </a:r>
            <a:br>
              <a:rPr lang="id-ID" dirty="0" smtClean="0"/>
            </a:br>
            <a:r>
              <a:rPr lang="id-ID" dirty="0" smtClean="0"/>
              <a:t>Peserta</a:t>
            </a:r>
            <a:endParaRPr lang="id-ID" dirty="0"/>
          </a:p>
        </p:txBody>
      </p:sp>
      <p:pic>
        <p:nvPicPr>
          <p:cNvPr id="4" name="Picture 3" descr="FU201835511_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152240"/>
            <a:ext cx="4637684" cy="656290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211</TotalTime>
  <Words>27</Words>
  <Application>Microsoft Office PowerPoint</Application>
  <PresentationFormat>On-screen Show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Equity</vt:lpstr>
      <vt:lpstr>PEMETAAN KOMPETENSI JABATAN PELAKSANA BERBASIS CAT</vt:lpstr>
      <vt:lpstr>http://pemetaanjfu.bkn.go.id</vt:lpstr>
      <vt:lpstr>User login</vt:lpstr>
      <vt:lpstr>Edit Data Peserta</vt:lpstr>
      <vt:lpstr>Slide 5</vt:lpstr>
      <vt:lpstr>Slide 6</vt:lpstr>
      <vt:lpstr>Cetak Kartu Peserta</vt:lpstr>
      <vt:lpstr>Slide 8</vt:lpstr>
      <vt:lpstr>Kartu  Peserta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PEMETAAN KOMPETENSI JABATAN PELAKSANA BERBASIS CAT</dc:title>
  <dc:creator>Bidang Formasi</dc:creator>
  <cp:lastModifiedBy>Bidang Formasi</cp:lastModifiedBy>
  <cp:revision>8</cp:revision>
  <dcterms:created xsi:type="dcterms:W3CDTF">2018-09-25T02:01:06Z</dcterms:created>
  <dcterms:modified xsi:type="dcterms:W3CDTF">2018-09-25T07:18:04Z</dcterms:modified>
</cp:coreProperties>
</file>